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3"/>
  </p:notesMasterIdLst>
  <p:sldIdLst>
    <p:sldId id="256" r:id="rId2"/>
    <p:sldId id="272" r:id="rId3"/>
    <p:sldId id="277" r:id="rId4"/>
    <p:sldId id="283" r:id="rId5"/>
    <p:sldId id="282" r:id="rId6"/>
    <p:sldId id="281" r:id="rId7"/>
    <p:sldId id="278" r:id="rId8"/>
    <p:sldId id="275" r:id="rId9"/>
    <p:sldId id="276" r:id="rId10"/>
    <p:sldId id="279" r:id="rId11"/>
    <p:sldId id="280" r:id="rId12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9855" autoAdjust="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FF9FBE-0480-4615-B2F2-C8A581B5259E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8F52F-554E-42E1-987E-1AE3645101F5}">
      <dgm:prSet phldrT="[Text]"/>
      <dgm:spPr/>
      <dgm:t>
        <a:bodyPr/>
        <a:lstStyle/>
        <a:p>
          <a:r>
            <a:rPr lang="en-US" dirty="0" smtClean="0"/>
            <a:t>Capture</a:t>
          </a:r>
          <a:endParaRPr lang="en-US" dirty="0"/>
        </a:p>
      </dgm:t>
    </dgm:pt>
    <dgm:pt modelId="{5472B134-2A51-405C-AD14-EAF92E5047D4}" type="parTrans" cxnId="{D53FB541-8A5F-41CF-BDC8-B1DFF1296224}">
      <dgm:prSet/>
      <dgm:spPr/>
      <dgm:t>
        <a:bodyPr/>
        <a:lstStyle/>
        <a:p>
          <a:endParaRPr lang="en-US"/>
        </a:p>
      </dgm:t>
    </dgm:pt>
    <dgm:pt modelId="{CE850135-A9EB-4DE4-96EC-81DAFDFB25AA}" type="sibTrans" cxnId="{D53FB541-8A5F-41CF-BDC8-B1DFF1296224}">
      <dgm:prSet/>
      <dgm:spPr/>
      <dgm:t>
        <a:bodyPr/>
        <a:lstStyle/>
        <a:p>
          <a:endParaRPr lang="en-US"/>
        </a:p>
      </dgm:t>
    </dgm:pt>
    <dgm:pt modelId="{4EB57AC6-68FE-4EAC-8C21-939A784E6D54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E8281425-9A93-4963-9EEF-14458F6D284D}" type="parTrans" cxnId="{EC41A417-919D-47DA-BFDF-C369B8DF0A4A}">
      <dgm:prSet/>
      <dgm:spPr/>
      <dgm:t>
        <a:bodyPr/>
        <a:lstStyle/>
        <a:p>
          <a:endParaRPr lang="en-US"/>
        </a:p>
      </dgm:t>
    </dgm:pt>
    <dgm:pt modelId="{8312CAA9-8930-4232-81F1-88E7004DC718}" type="sibTrans" cxnId="{EC41A417-919D-47DA-BFDF-C369B8DF0A4A}">
      <dgm:prSet/>
      <dgm:spPr/>
      <dgm:t>
        <a:bodyPr/>
        <a:lstStyle/>
        <a:p>
          <a:endParaRPr lang="en-US"/>
        </a:p>
      </dgm:t>
    </dgm:pt>
    <dgm:pt modelId="{21938AB3-ECCB-4FD1-91D6-ED6A2A08EC8E}">
      <dgm:prSet phldrT="[Text]"/>
      <dgm:spPr/>
      <dgm:t>
        <a:bodyPr/>
        <a:lstStyle/>
        <a:p>
          <a:r>
            <a:rPr lang="en-US" dirty="0" smtClean="0"/>
            <a:t>Voice Alert</a:t>
          </a:r>
          <a:endParaRPr lang="en-US" dirty="0"/>
        </a:p>
      </dgm:t>
    </dgm:pt>
    <dgm:pt modelId="{A89EE16A-D3DB-4837-BD6C-7AD7B438BFBF}" type="parTrans" cxnId="{ED720924-BA81-4082-A01C-10B08A65FC04}">
      <dgm:prSet/>
      <dgm:spPr/>
      <dgm:t>
        <a:bodyPr/>
        <a:lstStyle/>
        <a:p>
          <a:endParaRPr lang="en-US"/>
        </a:p>
      </dgm:t>
    </dgm:pt>
    <dgm:pt modelId="{10E51776-F36F-425D-8BE2-2C051DEB521A}" type="sibTrans" cxnId="{ED720924-BA81-4082-A01C-10B08A65FC04}">
      <dgm:prSet/>
      <dgm:spPr/>
      <dgm:t>
        <a:bodyPr/>
        <a:lstStyle/>
        <a:p>
          <a:endParaRPr lang="en-US"/>
        </a:p>
      </dgm:t>
    </dgm:pt>
    <dgm:pt modelId="{4F709522-55DF-4928-A15C-1FDF3877A1C7}" type="pres">
      <dgm:prSet presAssocID="{45FF9FBE-0480-4615-B2F2-C8A581B5259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FC289AF-4BFD-419A-B3B6-DDE5F01363A8}" type="pres">
      <dgm:prSet presAssocID="{21938AB3-ECCB-4FD1-91D6-ED6A2A08EC8E}" presName="Accent3" presStyleCnt="0"/>
      <dgm:spPr/>
    </dgm:pt>
    <dgm:pt modelId="{C03AC03A-8DBD-4B8D-AB75-20738BDE846F}" type="pres">
      <dgm:prSet presAssocID="{21938AB3-ECCB-4FD1-91D6-ED6A2A08EC8E}" presName="Accent" presStyleLbl="node1" presStyleIdx="0" presStyleCnt="3"/>
      <dgm:spPr/>
    </dgm:pt>
    <dgm:pt modelId="{913DC0BB-E2ED-407F-8CC3-9D8AB9AA0FD5}" type="pres">
      <dgm:prSet presAssocID="{21938AB3-ECCB-4FD1-91D6-ED6A2A08EC8E}" presName="ParentBackground3" presStyleCnt="0"/>
      <dgm:spPr/>
    </dgm:pt>
    <dgm:pt modelId="{AFA5BA13-61C6-4621-B6B1-1EEA514C613C}" type="pres">
      <dgm:prSet presAssocID="{21938AB3-ECCB-4FD1-91D6-ED6A2A08EC8E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850F654A-631E-415C-B3BE-02ADCADD3CA7}" type="pres">
      <dgm:prSet presAssocID="{21938AB3-ECCB-4FD1-91D6-ED6A2A08EC8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5A19B-6509-4B32-8961-3E67BFCECC85}" type="pres">
      <dgm:prSet presAssocID="{4EB57AC6-68FE-4EAC-8C21-939A784E6D54}" presName="Accent2" presStyleCnt="0"/>
      <dgm:spPr/>
    </dgm:pt>
    <dgm:pt modelId="{5DEE420D-7D7C-41BE-84F6-4D2D605362EC}" type="pres">
      <dgm:prSet presAssocID="{4EB57AC6-68FE-4EAC-8C21-939A784E6D54}" presName="Accent" presStyleLbl="node1" presStyleIdx="1" presStyleCnt="3"/>
      <dgm:spPr/>
    </dgm:pt>
    <dgm:pt modelId="{4E94D2DC-A1CA-4E41-9BC7-9AE2678714D4}" type="pres">
      <dgm:prSet presAssocID="{4EB57AC6-68FE-4EAC-8C21-939A784E6D54}" presName="ParentBackground2" presStyleCnt="0"/>
      <dgm:spPr/>
    </dgm:pt>
    <dgm:pt modelId="{14A41C85-5CE4-40AC-97E8-C9D0E40A8E29}" type="pres">
      <dgm:prSet presAssocID="{4EB57AC6-68FE-4EAC-8C21-939A784E6D54}" presName="ParentBackground" presStyleLbl="fgAcc1" presStyleIdx="1" presStyleCnt="3"/>
      <dgm:spPr/>
    </dgm:pt>
    <dgm:pt modelId="{E1F49348-CE70-41D8-92D8-66CFD0A5D192}" type="pres">
      <dgm:prSet presAssocID="{4EB57AC6-68FE-4EAC-8C21-939A784E6D5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D078F6-6A7C-4D2C-965A-B65B61D61336}" type="pres">
      <dgm:prSet presAssocID="{0558F52F-554E-42E1-987E-1AE3645101F5}" presName="Accent1" presStyleCnt="0"/>
      <dgm:spPr/>
    </dgm:pt>
    <dgm:pt modelId="{37DF9A7E-1785-48FA-80E3-EEB2CFC16BDF}" type="pres">
      <dgm:prSet presAssocID="{0558F52F-554E-42E1-987E-1AE3645101F5}" presName="Accent" presStyleLbl="node1" presStyleIdx="2" presStyleCnt="3"/>
      <dgm:spPr/>
    </dgm:pt>
    <dgm:pt modelId="{4005CF87-4A9C-4428-8C62-A4F4DEE9C95C}" type="pres">
      <dgm:prSet presAssocID="{0558F52F-554E-42E1-987E-1AE3645101F5}" presName="ParentBackground1" presStyleCnt="0"/>
      <dgm:spPr/>
    </dgm:pt>
    <dgm:pt modelId="{F542CFA8-8981-4A58-BAAC-9CCD5FF3196E}" type="pres">
      <dgm:prSet presAssocID="{0558F52F-554E-42E1-987E-1AE3645101F5}" presName="ParentBackground" presStyleLbl="fgAcc1" presStyleIdx="2" presStyleCnt="3"/>
      <dgm:spPr/>
    </dgm:pt>
    <dgm:pt modelId="{E51B416D-6D6F-4DE4-8FE0-8600996F387A}" type="pres">
      <dgm:prSet presAssocID="{0558F52F-554E-42E1-987E-1AE3645101F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EC41A417-919D-47DA-BFDF-C369B8DF0A4A}" srcId="{45FF9FBE-0480-4615-B2F2-C8A581B5259E}" destId="{4EB57AC6-68FE-4EAC-8C21-939A784E6D54}" srcOrd="1" destOrd="0" parTransId="{E8281425-9A93-4963-9EEF-14458F6D284D}" sibTransId="{8312CAA9-8930-4232-81F1-88E7004DC718}"/>
    <dgm:cxn modelId="{DA07C861-CF00-4E0C-9EB3-2D86910C6B3F}" type="presOf" srcId="{0558F52F-554E-42E1-987E-1AE3645101F5}" destId="{F542CFA8-8981-4A58-BAAC-9CCD5FF3196E}" srcOrd="0" destOrd="0" presId="urn:microsoft.com/office/officeart/2011/layout/CircleProcess"/>
    <dgm:cxn modelId="{144F61AA-D4E4-4EEB-8DB8-54F229AD4601}" type="presOf" srcId="{45FF9FBE-0480-4615-B2F2-C8A581B5259E}" destId="{4F709522-55DF-4928-A15C-1FDF3877A1C7}" srcOrd="0" destOrd="0" presId="urn:microsoft.com/office/officeart/2011/layout/CircleProcess"/>
    <dgm:cxn modelId="{0D891902-381E-4AA8-9D83-844D1138D6A0}" type="presOf" srcId="{21938AB3-ECCB-4FD1-91D6-ED6A2A08EC8E}" destId="{850F654A-631E-415C-B3BE-02ADCADD3CA7}" srcOrd="1" destOrd="0" presId="urn:microsoft.com/office/officeart/2011/layout/CircleProcess"/>
    <dgm:cxn modelId="{D53FB541-8A5F-41CF-BDC8-B1DFF1296224}" srcId="{45FF9FBE-0480-4615-B2F2-C8A581B5259E}" destId="{0558F52F-554E-42E1-987E-1AE3645101F5}" srcOrd="0" destOrd="0" parTransId="{5472B134-2A51-405C-AD14-EAF92E5047D4}" sibTransId="{CE850135-A9EB-4DE4-96EC-81DAFDFB25AA}"/>
    <dgm:cxn modelId="{5678F61B-A38F-4CB6-8C93-416497A802A5}" type="presOf" srcId="{4EB57AC6-68FE-4EAC-8C21-939A784E6D54}" destId="{E1F49348-CE70-41D8-92D8-66CFD0A5D192}" srcOrd="1" destOrd="0" presId="urn:microsoft.com/office/officeart/2011/layout/CircleProcess"/>
    <dgm:cxn modelId="{163838D6-63B3-4BFD-A073-07ECC3885E31}" type="presOf" srcId="{0558F52F-554E-42E1-987E-1AE3645101F5}" destId="{E51B416D-6D6F-4DE4-8FE0-8600996F387A}" srcOrd="1" destOrd="0" presId="urn:microsoft.com/office/officeart/2011/layout/CircleProcess"/>
    <dgm:cxn modelId="{EFDF108A-2524-446F-B5A1-0AF9A8812A26}" type="presOf" srcId="{4EB57AC6-68FE-4EAC-8C21-939A784E6D54}" destId="{14A41C85-5CE4-40AC-97E8-C9D0E40A8E29}" srcOrd="0" destOrd="0" presId="urn:microsoft.com/office/officeart/2011/layout/CircleProcess"/>
    <dgm:cxn modelId="{7452E844-2F0E-4E8F-883B-8735DF47A9CA}" type="presOf" srcId="{21938AB3-ECCB-4FD1-91D6-ED6A2A08EC8E}" destId="{AFA5BA13-61C6-4621-B6B1-1EEA514C613C}" srcOrd="0" destOrd="0" presId="urn:microsoft.com/office/officeart/2011/layout/CircleProcess"/>
    <dgm:cxn modelId="{ED720924-BA81-4082-A01C-10B08A65FC04}" srcId="{45FF9FBE-0480-4615-B2F2-C8A581B5259E}" destId="{21938AB3-ECCB-4FD1-91D6-ED6A2A08EC8E}" srcOrd="2" destOrd="0" parTransId="{A89EE16A-D3DB-4837-BD6C-7AD7B438BFBF}" sibTransId="{10E51776-F36F-425D-8BE2-2C051DEB521A}"/>
    <dgm:cxn modelId="{17EBDF93-ADA2-42B3-8CDE-F4E3249EBB67}" type="presParOf" srcId="{4F709522-55DF-4928-A15C-1FDF3877A1C7}" destId="{4FC289AF-4BFD-419A-B3B6-DDE5F01363A8}" srcOrd="0" destOrd="0" presId="urn:microsoft.com/office/officeart/2011/layout/CircleProcess"/>
    <dgm:cxn modelId="{E26674A8-59E6-4FFF-B600-F4D8628E9893}" type="presParOf" srcId="{4FC289AF-4BFD-419A-B3B6-DDE5F01363A8}" destId="{C03AC03A-8DBD-4B8D-AB75-20738BDE846F}" srcOrd="0" destOrd="0" presId="urn:microsoft.com/office/officeart/2011/layout/CircleProcess"/>
    <dgm:cxn modelId="{2F57A4E3-BEC4-4530-B178-933D73497E1C}" type="presParOf" srcId="{4F709522-55DF-4928-A15C-1FDF3877A1C7}" destId="{913DC0BB-E2ED-407F-8CC3-9D8AB9AA0FD5}" srcOrd="1" destOrd="0" presId="urn:microsoft.com/office/officeart/2011/layout/CircleProcess"/>
    <dgm:cxn modelId="{AA9D37DE-1424-4988-A52D-F06E4FD7270E}" type="presParOf" srcId="{913DC0BB-E2ED-407F-8CC3-9D8AB9AA0FD5}" destId="{AFA5BA13-61C6-4621-B6B1-1EEA514C613C}" srcOrd="0" destOrd="0" presId="urn:microsoft.com/office/officeart/2011/layout/CircleProcess"/>
    <dgm:cxn modelId="{F1FE21E4-AB5D-4B1C-9A03-7532F92784DA}" type="presParOf" srcId="{4F709522-55DF-4928-A15C-1FDF3877A1C7}" destId="{850F654A-631E-415C-B3BE-02ADCADD3CA7}" srcOrd="2" destOrd="0" presId="urn:microsoft.com/office/officeart/2011/layout/CircleProcess"/>
    <dgm:cxn modelId="{359C4920-DC61-4613-AC21-1D4B83290E16}" type="presParOf" srcId="{4F709522-55DF-4928-A15C-1FDF3877A1C7}" destId="{D145A19B-6509-4B32-8961-3E67BFCECC85}" srcOrd="3" destOrd="0" presId="urn:microsoft.com/office/officeart/2011/layout/CircleProcess"/>
    <dgm:cxn modelId="{79BD83E2-896F-44ED-9F55-71A3EFBF072E}" type="presParOf" srcId="{D145A19B-6509-4B32-8961-3E67BFCECC85}" destId="{5DEE420D-7D7C-41BE-84F6-4D2D605362EC}" srcOrd="0" destOrd="0" presId="urn:microsoft.com/office/officeart/2011/layout/CircleProcess"/>
    <dgm:cxn modelId="{C2DCFB98-BD1B-4B31-9D22-2B8C568F3B9F}" type="presParOf" srcId="{4F709522-55DF-4928-A15C-1FDF3877A1C7}" destId="{4E94D2DC-A1CA-4E41-9BC7-9AE2678714D4}" srcOrd="4" destOrd="0" presId="urn:microsoft.com/office/officeart/2011/layout/CircleProcess"/>
    <dgm:cxn modelId="{986A41B4-0BD3-409C-B3D1-2F7D3CABDEB9}" type="presParOf" srcId="{4E94D2DC-A1CA-4E41-9BC7-9AE2678714D4}" destId="{14A41C85-5CE4-40AC-97E8-C9D0E40A8E29}" srcOrd="0" destOrd="0" presId="urn:microsoft.com/office/officeart/2011/layout/CircleProcess"/>
    <dgm:cxn modelId="{6774FF5A-D620-40F9-996E-1035F7DBB45A}" type="presParOf" srcId="{4F709522-55DF-4928-A15C-1FDF3877A1C7}" destId="{E1F49348-CE70-41D8-92D8-66CFD0A5D192}" srcOrd="5" destOrd="0" presId="urn:microsoft.com/office/officeart/2011/layout/CircleProcess"/>
    <dgm:cxn modelId="{1B9088BE-D141-4E8A-95A0-A88DFB108509}" type="presParOf" srcId="{4F709522-55DF-4928-A15C-1FDF3877A1C7}" destId="{2FD078F6-6A7C-4D2C-965A-B65B61D61336}" srcOrd="6" destOrd="0" presId="urn:microsoft.com/office/officeart/2011/layout/CircleProcess"/>
    <dgm:cxn modelId="{486BC187-3089-40F7-BD79-7CF17E539CBC}" type="presParOf" srcId="{2FD078F6-6A7C-4D2C-965A-B65B61D61336}" destId="{37DF9A7E-1785-48FA-80E3-EEB2CFC16BDF}" srcOrd="0" destOrd="0" presId="urn:microsoft.com/office/officeart/2011/layout/CircleProcess"/>
    <dgm:cxn modelId="{C116B220-56B4-496B-A015-F63ED198A5B8}" type="presParOf" srcId="{4F709522-55DF-4928-A15C-1FDF3877A1C7}" destId="{4005CF87-4A9C-4428-8C62-A4F4DEE9C95C}" srcOrd="7" destOrd="0" presId="urn:microsoft.com/office/officeart/2011/layout/CircleProcess"/>
    <dgm:cxn modelId="{E3FB2F16-095B-446A-999B-15EE09D83E70}" type="presParOf" srcId="{4005CF87-4A9C-4428-8C62-A4F4DEE9C95C}" destId="{F542CFA8-8981-4A58-BAAC-9CCD5FF3196E}" srcOrd="0" destOrd="0" presId="urn:microsoft.com/office/officeart/2011/layout/CircleProcess"/>
    <dgm:cxn modelId="{5E1DFC12-C538-401E-BF9C-96C3B45BCD21}" type="presParOf" srcId="{4F709522-55DF-4928-A15C-1FDF3877A1C7}" destId="{E51B416D-6D6F-4DE4-8FE0-8600996F387A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0D9BD9-09E5-4827-A160-8B22B5A552A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CD7013-EA8E-48B4-BB68-6928A9D84B38}">
      <dgm:prSet phldrT="[Text]"/>
      <dgm:spPr>
        <a:ln w="3810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Isolated Storage</a:t>
          </a:r>
          <a:endParaRPr lang="en-US" dirty="0"/>
        </a:p>
      </dgm:t>
    </dgm:pt>
    <dgm:pt modelId="{ACDBD8A7-5058-4AA9-89C2-53D5C5373FF2}" type="parTrans" cxnId="{90C154EC-9232-45AF-8584-98F06483A771}">
      <dgm:prSet/>
      <dgm:spPr/>
      <dgm:t>
        <a:bodyPr/>
        <a:lstStyle/>
        <a:p>
          <a:endParaRPr lang="en-US"/>
        </a:p>
      </dgm:t>
    </dgm:pt>
    <dgm:pt modelId="{7DB4C4AE-5BB6-473E-93F7-7AA13DCBA127}" type="sibTrans" cxnId="{90C154EC-9232-45AF-8584-98F06483A771}">
      <dgm:prSet/>
      <dgm:spPr>
        <a:ln w="3810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High Ramp Up</a:t>
          </a:r>
          <a:endParaRPr lang="en-US" dirty="0"/>
        </a:p>
      </dgm:t>
    </dgm:pt>
    <dgm:pt modelId="{4006908E-36B7-45BE-867F-033DFA14E2B4}">
      <dgm:prSet phldrT="[Text]"/>
      <dgm:spPr/>
      <dgm:t>
        <a:bodyPr/>
        <a:lstStyle/>
        <a:p>
          <a:r>
            <a:rPr lang="en-US" dirty="0" smtClean="0"/>
            <a:t>WindowsPhone8</a:t>
          </a:r>
          <a:endParaRPr lang="en-US" dirty="0"/>
        </a:p>
      </dgm:t>
    </dgm:pt>
    <dgm:pt modelId="{48A5A35A-2823-450D-8AFA-08BF7DFEE3F2}" type="parTrans" cxnId="{C335AE00-8F5F-4620-A42C-27AF83BB4A14}">
      <dgm:prSet/>
      <dgm:spPr/>
      <dgm:t>
        <a:bodyPr/>
        <a:lstStyle/>
        <a:p>
          <a:endParaRPr lang="en-US"/>
        </a:p>
      </dgm:t>
    </dgm:pt>
    <dgm:pt modelId="{E0E1B342-D7BD-4783-8ED4-70AB5A045550}" type="sibTrans" cxnId="{C335AE00-8F5F-4620-A42C-27AF83BB4A14}">
      <dgm:prSet/>
      <dgm:spPr/>
      <dgm:t>
        <a:bodyPr/>
        <a:lstStyle/>
        <a:p>
          <a:endParaRPr lang="en-US"/>
        </a:p>
      </dgm:t>
    </dgm:pt>
    <dgm:pt modelId="{727FBCC8-68BE-4721-9CCD-5D9217E138AA}">
      <dgm:prSet phldrT="[Text]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smtClean="0"/>
            <a:t>Encoding</a:t>
          </a:r>
          <a:endParaRPr lang="en-US" dirty="0"/>
        </a:p>
      </dgm:t>
    </dgm:pt>
    <dgm:pt modelId="{C4DCBF49-A165-4FFB-A66D-C3423199330D}" type="parTrans" cxnId="{1FFD6419-34A1-40F1-8B5B-F5653B25756C}">
      <dgm:prSet/>
      <dgm:spPr/>
      <dgm:t>
        <a:bodyPr/>
        <a:lstStyle/>
        <a:p>
          <a:endParaRPr lang="en-US"/>
        </a:p>
      </dgm:t>
    </dgm:pt>
    <dgm:pt modelId="{BBC4B512-E282-4DDE-87F9-1CD0D2B20041}" type="sibTrans" cxnId="{1FFD6419-34A1-40F1-8B5B-F5653B25756C}">
      <dgm:prSet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smtClean="0"/>
            <a:t>Pixel format</a:t>
          </a:r>
          <a:endParaRPr lang="en-US" dirty="0"/>
        </a:p>
      </dgm:t>
    </dgm:pt>
    <dgm:pt modelId="{1306508B-925F-4902-BA36-1D7E74F054B0}">
      <dgm:prSet phldrT="[Text]"/>
      <dgm:spPr/>
      <dgm:t>
        <a:bodyPr/>
        <a:lstStyle/>
        <a:p>
          <a:r>
            <a:rPr lang="en-US" dirty="0" smtClean="0"/>
            <a:t>Image Processing</a:t>
          </a:r>
          <a:endParaRPr lang="en-US" dirty="0"/>
        </a:p>
      </dgm:t>
    </dgm:pt>
    <dgm:pt modelId="{8C76B8BA-BFB6-4632-9D62-F27146A23A12}" type="parTrans" cxnId="{3489EEAC-C534-47BC-B858-41A05F682ED1}">
      <dgm:prSet/>
      <dgm:spPr/>
      <dgm:t>
        <a:bodyPr/>
        <a:lstStyle/>
        <a:p>
          <a:endParaRPr lang="en-US"/>
        </a:p>
      </dgm:t>
    </dgm:pt>
    <dgm:pt modelId="{879230F6-0B08-4A33-ACAB-B4A7DFC94A87}" type="sibTrans" cxnId="{3489EEAC-C534-47BC-B858-41A05F682ED1}">
      <dgm:prSet/>
      <dgm:spPr/>
      <dgm:t>
        <a:bodyPr/>
        <a:lstStyle/>
        <a:p>
          <a:endParaRPr lang="en-US"/>
        </a:p>
      </dgm:t>
    </dgm:pt>
    <dgm:pt modelId="{32606610-6760-4ABE-9B0D-5CB03A36E677}">
      <dgm:prSet phldrT="[Text]"/>
      <dgm:spPr>
        <a:ln w="28575">
          <a:solidFill>
            <a:srgbClr val="FF0000"/>
          </a:solidFill>
        </a:ln>
      </dgm:spPr>
      <dgm:t>
        <a:bodyPr/>
        <a:lstStyle/>
        <a:p>
          <a:r>
            <a:rPr lang="en-US" dirty="0" err="1" smtClean="0"/>
            <a:t>FitScreen</a:t>
          </a:r>
          <a:endParaRPr lang="en-US" dirty="0"/>
        </a:p>
      </dgm:t>
    </dgm:pt>
    <dgm:pt modelId="{042FD589-176C-442F-8364-8E0259E9E422}" type="parTrans" cxnId="{CE2BBF29-4C9F-4908-897A-289BB70AEFE4}">
      <dgm:prSet/>
      <dgm:spPr/>
      <dgm:t>
        <a:bodyPr/>
        <a:lstStyle/>
        <a:p>
          <a:endParaRPr lang="en-US"/>
        </a:p>
      </dgm:t>
    </dgm:pt>
    <dgm:pt modelId="{A93894AF-D759-4BDC-8722-CE8BDE1318AE}" type="sibTrans" cxnId="{CE2BBF29-4C9F-4908-897A-289BB70AEFE4}">
      <dgm:prSet/>
      <dgm:spPr>
        <a:ln w="28575"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D0BEA8BE-054E-4F30-9592-9F7B22F88F74}">
      <dgm:prSet phldrT="[Text]"/>
      <dgm:spPr/>
      <dgm:t>
        <a:bodyPr/>
        <a:lstStyle/>
        <a:p>
          <a:r>
            <a:rPr lang="en-US" dirty="0" smtClean="0"/>
            <a:t>Testing </a:t>
          </a:r>
          <a:endParaRPr lang="en-US" dirty="0"/>
        </a:p>
      </dgm:t>
    </dgm:pt>
    <dgm:pt modelId="{9A76470E-0545-4422-A112-B7B34C8DF758}" type="parTrans" cxnId="{E211F158-A4A0-48FB-9138-CC0669A2DBFC}">
      <dgm:prSet/>
      <dgm:spPr/>
      <dgm:t>
        <a:bodyPr/>
        <a:lstStyle/>
        <a:p>
          <a:endParaRPr lang="en-US"/>
        </a:p>
      </dgm:t>
    </dgm:pt>
    <dgm:pt modelId="{D5B99F50-056B-4CCE-9ACB-A14E1A350295}" type="sibTrans" cxnId="{E211F158-A4A0-48FB-9138-CC0669A2DBFC}">
      <dgm:prSet/>
      <dgm:spPr/>
      <dgm:t>
        <a:bodyPr/>
        <a:lstStyle/>
        <a:p>
          <a:endParaRPr lang="en-US"/>
        </a:p>
      </dgm:t>
    </dgm:pt>
    <dgm:pt modelId="{22B5D1B8-041D-4925-91CF-80FFE5B5F8B0}">
      <dgm:prSet/>
      <dgm:spPr/>
      <dgm:t>
        <a:bodyPr/>
        <a:lstStyle/>
        <a:p>
          <a:endParaRPr lang="en-US"/>
        </a:p>
      </dgm:t>
    </dgm:pt>
    <dgm:pt modelId="{9389E062-246B-45AB-8726-A6D506395058}" type="sibTrans" cxnId="{0494BE1C-8BF4-4B0B-997E-21B0C12F9B0F}">
      <dgm:prSet/>
      <dgm:spPr>
        <a:ln w="28575">
          <a:solidFill>
            <a:srgbClr val="FF0000"/>
          </a:solidFill>
        </a:ln>
      </dgm:spPr>
      <dgm:t>
        <a:bodyPr/>
        <a:lstStyle/>
        <a:p>
          <a:r>
            <a:rPr lang="en-US" dirty="0" err="1" smtClean="0"/>
            <a:t>Re:Play</a:t>
          </a:r>
          <a:endParaRPr lang="en-US" dirty="0"/>
        </a:p>
      </dgm:t>
    </dgm:pt>
    <dgm:pt modelId="{2AE9D4AC-69C0-4BC5-A3D2-D04AF12500CD}" type="parTrans" cxnId="{0494BE1C-8BF4-4B0B-997E-21B0C12F9B0F}">
      <dgm:prSet/>
      <dgm:spPr/>
      <dgm:t>
        <a:bodyPr/>
        <a:lstStyle/>
        <a:p>
          <a:endParaRPr lang="en-US"/>
        </a:p>
      </dgm:t>
    </dgm:pt>
    <dgm:pt modelId="{ABDCEE1D-1DE6-4BF5-BC50-5D5DCC8D022A}" type="pres">
      <dgm:prSet presAssocID="{A20D9BD9-09E5-4827-A160-8B22B5A552A8}" presName="Name0" presStyleCnt="0">
        <dgm:presLayoutVars>
          <dgm:chMax/>
          <dgm:chPref/>
          <dgm:dir/>
          <dgm:animLvl val="lvl"/>
        </dgm:presLayoutVars>
      </dgm:prSet>
      <dgm:spPr/>
    </dgm:pt>
    <dgm:pt modelId="{AEAEB19A-32B2-43A3-88BE-A7212A927B1E}" type="pres">
      <dgm:prSet presAssocID="{25CD7013-EA8E-48B4-BB68-6928A9D84B38}" presName="composite" presStyleCnt="0"/>
      <dgm:spPr/>
    </dgm:pt>
    <dgm:pt modelId="{00E7E5CB-5CB4-427F-BF89-007CBC63B380}" type="pres">
      <dgm:prSet presAssocID="{25CD7013-EA8E-48B4-BB68-6928A9D84B38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D0910-E1F9-40CB-AF96-6DEE9518A137}" type="pres">
      <dgm:prSet presAssocID="{25CD7013-EA8E-48B4-BB68-6928A9D84B38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24DEC-BDF3-4014-BFBD-F0583106FFFC}" type="pres">
      <dgm:prSet presAssocID="{25CD7013-EA8E-48B4-BB68-6928A9D84B38}" presName="BalanceSpacing" presStyleCnt="0"/>
      <dgm:spPr/>
    </dgm:pt>
    <dgm:pt modelId="{161259C9-65C8-45E5-BEC3-10C47DA1306B}" type="pres">
      <dgm:prSet presAssocID="{25CD7013-EA8E-48B4-BB68-6928A9D84B38}" presName="BalanceSpacing1" presStyleCnt="0"/>
      <dgm:spPr/>
    </dgm:pt>
    <dgm:pt modelId="{01E237E0-5DD5-4FC0-BD77-9287324DCF01}" type="pres">
      <dgm:prSet presAssocID="{7DB4C4AE-5BB6-473E-93F7-7AA13DCBA127}" presName="Accent1Text" presStyleLbl="node1" presStyleIdx="1" presStyleCnt="8"/>
      <dgm:spPr/>
      <dgm:t>
        <a:bodyPr/>
        <a:lstStyle/>
        <a:p>
          <a:endParaRPr lang="en-US"/>
        </a:p>
      </dgm:t>
    </dgm:pt>
    <dgm:pt modelId="{9111A4DF-8BD8-492D-95D4-1E6E3E1DD29B}" type="pres">
      <dgm:prSet presAssocID="{7DB4C4AE-5BB6-473E-93F7-7AA13DCBA127}" presName="spaceBetweenRectangles" presStyleCnt="0"/>
      <dgm:spPr/>
    </dgm:pt>
    <dgm:pt modelId="{D7313DF8-C3F0-4A71-9327-EDC13EBEFBBC}" type="pres">
      <dgm:prSet presAssocID="{727FBCC8-68BE-4721-9CCD-5D9217E138AA}" presName="composite" presStyleCnt="0"/>
      <dgm:spPr/>
    </dgm:pt>
    <dgm:pt modelId="{BB9F303B-B02E-4051-A8D7-C58D213C3093}" type="pres">
      <dgm:prSet presAssocID="{727FBCC8-68BE-4721-9CCD-5D9217E138AA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16F3AD72-6F84-404D-B9FE-32CCAA1B397A}" type="pres">
      <dgm:prSet presAssocID="{727FBCC8-68BE-4721-9CCD-5D9217E138AA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5E669-CB99-489D-BEE6-339FD6E3F733}" type="pres">
      <dgm:prSet presAssocID="{727FBCC8-68BE-4721-9CCD-5D9217E138AA}" presName="BalanceSpacing" presStyleCnt="0"/>
      <dgm:spPr/>
    </dgm:pt>
    <dgm:pt modelId="{4E0C1F11-A64C-497A-8A4F-D5159B2703AF}" type="pres">
      <dgm:prSet presAssocID="{727FBCC8-68BE-4721-9CCD-5D9217E138AA}" presName="BalanceSpacing1" presStyleCnt="0"/>
      <dgm:spPr/>
    </dgm:pt>
    <dgm:pt modelId="{79528D97-7136-416F-A641-538C56D8D6E7}" type="pres">
      <dgm:prSet presAssocID="{BBC4B512-E282-4DDE-87F9-1CD0D2B20041}" presName="Accent1Text" presStyleLbl="node1" presStyleIdx="3" presStyleCnt="8"/>
      <dgm:spPr/>
    </dgm:pt>
    <dgm:pt modelId="{3E57247D-074E-4E98-97C7-3361650244E1}" type="pres">
      <dgm:prSet presAssocID="{BBC4B512-E282-4DDE-87F9-1CD0D2B20041}" presName="spaceBetweenRectangles" presStyleCnt="0"/>
      <dgm:spPr/>
    </dgm:pt>
    <dgm:pt modelId="{B261A92F-CEDB-4A18-8546-EAF88E2150F1}" type="pres">
      <dgm:prSet presAssocID="{32606610-6760-4ABE-9B0D-5CB03A36E677}" presName="composite" presStyleCnt="0"/>
      <dgm:spPr/>
    </dgm:pt>
    <dgm:pt modelId="{D1FBD6D8-B6FF-4DA0-A8C3-E702733AA001}" type="pres">
      <dgm:prSet presAssocID="{32606610-6760-4ABE-9B0D-5CB03A36E677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910D0A40-C015-42AF-ACD9-3B129C5F9DB9}" type="pres">
      <dgm:prSet presAssocID="{32606610-6760-4ABE-9B0D-5CB03A36E677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4413-2E11-466D-872C-44CCC048D669}" type="pres">
      <dgm:prSet presAssocID="{32606610-6760-4ABE-9B0D-5CB03A36E677}" presName="BalanceSpacing" presStyleCnt="0"/>
      <dgm:spPr/>
    </dgm:pt>
    <dgm:pt modelId="{480CF447-8A8B-4F98-A796-A2E8BFCD78DB}" type="pres">
      <dgm:prSet presAssocID="{32606610-6760-4ABE-9B0D-5CB03A36E677}" presName="BalanceSpacing1" presStyleCnt="0"/>
      <dgm:spPr/>
    </dgm:pt>
    <dgm:pt modelId="{F01A8910-7963-490F-8FE6-76924AE16207}" type="pres">
      <dgm:prSet presAssocID="{A93894AF-D759-4BDC-8722-CE8BDE1318AE}" presName="Accent1Text" presStyleLbl="node1" presStyleIdx="5" presStyleCnt="8"/>
      <dgm:spPr/>
      <dgm:t>
        <a:bodyPr/>
        <a:lstStyle/>
        <a:p>
          <a:endParaRPr lang="en-US"/>
        </a:p>
      </dgm:t>
    </dgm:pt>
    <dgm:pt modelId="{A40A8EA8-9383-44C6-92B6-5B0923ABB067}" type="pres">
      <dgm:prSet presAssocID="{A93894AF-D759-4BDC-8722-CE8BDE1318AE}" presName="spaceBetweenRectangles" presStyleCnt="0"/>
      <dgm:spPr/>
    </dgm:pt>
    <dgm:pt modelId="{06B1DAC7-EA5D-4317-9674-7DD4D3FE5264}" type="pres">
      <dgm:prSet presAssocID="{22B5D1B8-041D-4925-91CF-80FFE5B5F8B0}" presName="composite" presStyleCnt="0"/>
      <dgm:spPr/>
    </dgm:pt>
    <dgm:pt modelId="{4FE10DA5-EF88-4D8C-9ABF-B64C926B8E61}" type="pres">
      <dgm:prSet presAssocID="{22B5D1B8-041D-4925-91CF-80FFE5B5F8B0}" presName="Parent1" presStyleLbl="node1" presStyleIdx="6" presStyleCnt="8" custLinFactX="-60293" custLinFactNeighborX="-100000" custLinFactNeighborY="-8362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F51B7-AD5F-4B2C-928F-770E8D2D86F6}" type="pres">
      <dgm:prSet presAssocID="{22B5D1B8-041D-4925-91CF-80FFE5B5F8B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78675895-5B3E-430E-A410-8F7979C84394}" type="pres">
      <dgm:prSet presAssocID="{22B5D1B8-041D-4925-91CF-80FFE5B5F8B0}" presName="BalanceSpacing" presStyleCnt="0"/>
      <dgm:spPr/>
    </dgm:pt>
    <dgm:pt modelId="{48F3F2F7-B232-428C-8C62-9BD9FD6E9B24}" type="pres">
      <dgm:prSet presAssocID="{22B5D1B8-041D-4925-91CF-80FFE5B5F8B0}" presName="BalanceSpacing1" presStyleCnt="0"/>
      <dgm:spPr/>
    </dgm:pt>
    <dgm:pt modelId="{6238C2DD-00FA-496B-8CF4-DF2EA3E223D2}" type="pres">
      <dgm:prSet presAssocID="{9389E062-246B-45AB-8726-A6D506395058}" presName="Accent1Text" presStyleLbl="node1" presStyleIdx="7" presStyleCnt="8" custLinFactX="-100000" custLinFactNeighborX="-168830" custLinFactNeighborY="-83625"/>
      <dgm:spPr/>
      <dgm:t>
        <a:bodyPr/>
        <a:lstStyle/>
        <a:p>
          <a:endParaRPr lang="en-US"/>
        </a:p>
      </dgm:t>
    </dgm:pt>
  </dgm:ptLst>
  <dgm:cxnLst>
    <dgm:cxn modelId="{A218A26F-A140-4313-B366-17D5FD6E2CB3}" type="presOf" srcId="{D0BEA8BE-054E-4F30-9592-9F7B22F88F74}" destId="{910D0A40-C015-42AF-ACD9-3B129C5F9DB9}" srcOrd="0" destOrd="0" presId="urn:microsoft.com/office/officeart/2008/layout/AlternatingHexagons"/>
    <dgm:cxn modelId="{3770F318-B368-4AB3-A44F-6471603CE77F}" type="presOf" srcId="{BBC4B512-E282-4DDE-87F9-1CD0D2B20041}" destId="{79528D97-7136-416F-A641-538C56D8D6E7}" srcOrd="0" destOrd="0" presId="urn:microsoft.com/office/officeart/2008/layout/AlternatingHexagons"/>
    <dgm:cxn modelId="{49BFDC9F-6951-4DB5-9984-FB1E02A9EEEE}" type="presOf" srcId="{25CD7013-EA8E-48B4-BB68-6928A9D84B38}" destId="{00E7E5CB-5CB4-427F-BF89-007CBC63B380}" srcOrd="0" destOrd="0" presId="urn:microsoft.com/office/officeart/2008/layout/AlternatingHexagons"/>
    <dgm:cxn modelId="{F373C2AA-2243-4315-9125-5AE2C310C2AC}" type="presOf" srcId="{727FBCC8-68BE-4721-9CCD-5D9217E138AA}" destId="{BB9F303B-B02E-4051-A8D7-C58D213C3093}" srcOrd="0" destOrd="0" presId="urn:microsoft.com/office/officeart/2008/layout/AlternatingHexagons"/>
    <dgm:cxn modelId="{CE2BBF29-4C9F-4908-897A-289BB70AEFE4}" srcId="{A20D9BD9-09E5-4827-A160-8B22B5A552A8}" destId="{32606610-6760-4ABE-9B0D-5CB03A36E677}" srcOrd="2" destOrd="0" parTransId="{042FD589-176C-442F-8364-8E0259E9E422}" sibTransId="{A93894AF-D759-4BDC-8722-CE8BDE1318AE}"/>
    <dgm:cxn modelId="{52C31B41-66E6-49ED-BA5A-B4334CD801DD}" type="presOf" srcId="{9389E062-246B-45AB-8726-A6D506395058}" destId="{6238C2DD-00FA-496B-8CF4-DF2EA3E223D2}" srcOrd="0" destOrd="0" presId="urn:microsoft.com/office/officeart/2008/layout/AlternatingHexagons"/>
    <dgm:cxn modelId="{E211F158-A4A0-48FB-9138-CC0669A2DBFC}" srcId="{32606610-6760-4ABE-9B0D-5CB03A36E677}" destId="{D0BEA8BE-054E-4F30-9592-9F7B22F88F74}" srcOrd="0" destOrd="0" parTransId="{9A76470E-0545-4422-A112-B7B34C8DF758}" sibTransId="{D5B99F50-056B-4CCE-9ACB-A14E1A350295}"/>
    <dgm:cxn modelId="{42DA1C26-64BB-4ED5-A5F3-0E89992467E1}" type="presOf" srcId="{1306508B-925F-4902-BA36-1D7E74F054B0}" destId="{16F3AD72-6F84-404D-B9FE-32CCAA1B397A}" srcOrd="0" destOrd="0" presId="urn:microsoft.com/office/officeart/2008/layout/AlternatingHexagons"/>
    <dgm:cxn modelId="{898A1DAE-7C55-478C-B565-108F91BD2290}" type="presOf" srcId="{A20D9BD9-09E5-4827-A160-8B22B5A552A8}" destId="{ABDCEE1D-1DE6-4BF5-BC50-5D5DCC8D022A}" srcOrd="0" destOrd="0" presId="urn:microsoft.com/office/officeart/2008/layout/AlternatingHexagons"/>
    <dgm:cxn modelId="{3489EEAC-C534-47BC-B858-41A05F682ED1}" srcId="{727FBCC8-68BE-4721-9CCD-5D9217E138AA}" destId="{1306508B-925F-4902-BA36-1D7E74F054B0}" srcOrd="0" destOrd="0" parTransId="{8C76B8BA-BFB6-4632-9D62-F27146A23A12}" sibTransId="{879230F6-0B08-4A33-ACAB-B4A7DFC94A87}"/>
    <dgm:cxn modelId="{1411FC0C-1445-4148-8861-C945A27CFCC3}" type="presOf" srcId="{A93894AF-D759-4BDC-8722-CE8BDE1318AE}" destId="{F01A8910-7963-490F-8FE6-76924AE16207}" srcOrd="0" destOrd="0" presId="urn:microsoft.com/office/officeart/2008/layout/AlternatingHexagons"/>
    <dgm:cxn modelId="{4DE68227-47A5-41D4-8384-16D2625BA3B2}" type="presOf" srcId="{4006908E-36B7-45BE-867F-033DFA14E2B4}" destId="{280D0910-E1F9-40CB-AF96-6DEE9518A137}" srcOrd="0" destOrd="0" presId="urn:microsoft.com/office/officeart/2008/layout/AlternatingHexagons"/>
    <dgm:cxn modelId="{C335AE00-8F5F-4620-A42C-27AF83BB4A14}" srcId="{25CD7013-EA8E-48B4-BB68-6928A9D84B38}" destId="{4006908E-36B7-45BE-867F-033DFA14E2B4}" srcOrd="0" destOrd="0" parTransId="{48A5A35A-2823-450D-8AFA-08BF7DFEE3F2}" sibTransId="{E0E1B342-D7BD-4783-8ED4-70AB5A045550}"/>
    <dgm:cxn modelId="{719E98CD-FBC4-4D34-A7D2-87268075D936}" type="presOf" srcId="{7DB4C4AE-5BB6-473E-93F7-7AA13DCBA127}" destId="{01E237E0-5DD5-4FC0-BD77-9287324DCF01}" srcOrd="0" destOrd="0" presId="urn:microsoft.com/office/officeart/2008/layout/AlternatingHexagons"/>
    <dgm:cxn modelId="{6213E371-CCD8-440E-8AC0-E077030C048C}" type="presOf" srcId="{22B5D1B8-041D-4925-91CF-80FFE5B5F8B0}" destId="{4FE10DA5-EF88-4D8C-9ABF-B64C926B8E61}" srcOrd="0" destOrd="0" presId="urn:microsoft.com/office/officeart/2008/layout/AlternatingHexagons"/>
    <dgm:cxn modelId="{1FFD6419-34A1-40F1-8B5B-F5653B25756C}" srcId="{A20D9BD9-09E5-4827-A160-8B22B5A552A8}" destId="{727FBCC8-68BE-4721-9CCD-5D9217E138AA}" srcOrd="1" destOrd="0" parTransId="{C4DCBF49-A165-4FFB-A66D-C3423199330D}" sibTransId="{BBC4B512-E282-4DDE-87F9-1CD0D2B20041}"/>
    <dgm:cxn modelId="{6578631C-C38A-4023-A01E-57F76D8EEA94}" type="presOf" srcId="{32606610-6760-4ABE-9B0D-5CB03A36E677}" destId="{D1FBD6D8-B6FF-4DA0-A8C3-E702733AA001}" srcOrd="0" destOrd="0" presId="urn:microsoft.com/office/officeart/2008/layout/AlternatingHexagons"/>
    <dgm:cxn modelId="{0494BE1C-8BF4-4B0B-997E-21B0C12F9B0F}" srcId="{A20D9BD9-09E5-4827-A160-8B22B5A552A8}" destId="{22B5D1B8-041D-4925-91CF-80FFE5B5F8B0}" srcOrd="3" destOrd="0" parTransId="{2AE9D4AC-69C0-4BC5-A3D2-D04AF12500CD}" sibTransId="{9389E062-246B-45AB-8726-A6D506395058}"/>
    <dgm:cxn modelId="{90C154EC-9232-45AF-8584-98F06483A771}" srcId="{A20D9BD9-09E5-4827-A160-8B22B5A552A8}" destId="{25CD7013-EA8E-48B4-BB68-6928A9D84B38}" srcOrd="0" destOrd="0" parTransId="{ACDBD8A7-5058-4AA9-89C2-53D5C5373FF2}" sibTransId="{7DB4C4AE-5BB6-473E-93F7-7AA13DCBA127}"/>
    <dgm:cxn modelId="{AA0FA5A8-3EF1-4F59-BE49-7036A5540F08}" type="presParOf" srcId="{ABDCEE1D-1DE6-4BF5-BC50-5D5DCC8D022A}" destId="{AEAEB19A-32B2-43A3-88BE-A7212A927B1E}" srcOrd="0" destOrd="0" presId="urn:microsoft.com/office/officeart/2008/layout/AlternatingHexagons"/>
    <dgm:cxn modelId="{06984671-6C8F-4C2A-95A3-D8A2EFC78C86}" type="presParOf" srcId="{AEAEB19A-32B2-43A3-88BE-A7212A927B1E}" destId="{00E7E5CB-5CB4-427F-BF89-007CBC63B380}" srcOrd="0" destOrd="0" presId="urn:microsoft.com/office/officeart/2008/layout/AlternatingHexagons"/>
    <dgm:cxn modelId="{A2890164-8BFB-4D79-9DB8-9D77182957E0}" type="presParOf" srcId="{AEAEB19A-32B2-43A3-88BE-A7212A927B1E}" destId="{280D0910-E1F9-40CB-AF96-6DEE9518A137}" srcOrd="1" destOrd="0" presId="urn:microsoft.com/office/officeart/2008/layout/AlternatingHexagons"/>
    <dgm:cxn modelId="{51BC0FC6-BD82-4D99-A797-E822CA6F76D4}" type="presParOf" srcId="{AEAEB19A-32B2-43A3-88BE-A7212A927B1E}" destId="{7A224DEC-BDF3-4014-BFBD-F0583106FFFC}" srcOrd="2" destOrd="0" presId="urn:microsoft.com/office/officeart/2008/layout/AlternatingHexagons"/>
    <dgm:cxn modelId="{F8F9B302-2AF4-4719-AAD0-F50CDC318B36}" type="presParOf" srcId="{AEAEB19A-32B2-43A3-88BE-A7212A927B1E}" destId="{161259C9-65C8-45E5-BEC3-10C47DA1306B}" srcOrd="3" destOrd="0" presId="urn:microsoft.com/office/officeart/2008/layout/AlternatingHexagons"/>
    <dgm:cxn modelId="{704F72C4-5E0E-4182-9FCA-A11D76024D37}" type="presParOf" srcId="{AEAEB19A-32B2-43A3-88BE-A7212A927B1E}" destId="{01E237E0-5DD5-4FC0-BD77-9287324DCF01}" srcOrd="4" destOrd="0" presId="urn:microsoft.com/office/officeart/2008/layout/AlternatingHexagons"/>
    <dgm:cxn modelId="{B1173379-89FB-4983-9CEF-10E849043914}" type="presParOf" srcId="{ABDCEE1D-1DE6-4BF5-BC50-5D5DCC8D022A}" destId="{9111A4DF-8BD8-492D-95D4-1E6E3E1DD29B}" srcOrd="1" destOrd="0" presId="urn:microsoft.com/office/officeart/2008/layout/AlternatingHexagons"/>
    <dgm:cxn modelId="{CA73288F-FBF7-474C-A6B7-2CFF36778509}" type="presParOf" srcId="{ABDCEE1D-1DE6-4BF5-BC50-5D5DCC8D022A}" destId="{D7313DF8-C3F0-4A71-9327-EDC13EBEFBBC}" srcOrd="2" destOrd="0" presId="urn:microsoft.com/office/officeart/2008/layout/AlternatingHexagons"/>
    <dgm:cxn modelId="{53524476-F909-4204-BF41-DD17A0305806}" type="presParOf" srcId="{D7313DF8-C3F0-4A71-9327-EDC13EBEFBBC}" destId="{BB9F303B-B02E-4051-A8D7-C58D213C3093}" srcOrd="0" destOrd="0" presId="urn:microsoft.com/office/officeart/2008/layout/AlternatingHexagons"/>
    <dgm:cxn modelId="{9968F71C-77F7-43C9-8E42-27AB0BC49455}" type="presParOf" srcId="{D7313DF8-C3F0-4A71-9327-EDC13EBEFBBC}" destId="{16F3AD72-6F84-404D-B9FE-32CCAA1B397A}" srcOrd="1" destOrd="0" presId="urn:microsoft.com/office/officeart/2008/layout/AlternatingHexagons"/>
    <dgm:cxn modelId="{4551888B-0779-48FE-A38F-F4629CCE99C4}" type="presParOf" srcId="{D7313DF8-C3F0-4A71-9327-EDC13EBEFBBC}" destId="{8205E669-CB99-489D-BEE6-339FD6E3F733}" srcOrd="2" destOrd="0" presId="urn:microsoft.com/office/officeart/2008/layout/AlternatingHexagons"/>
    <dgm:cxn modelId="{6A991225-C592-4460-9A2F-55D64E665E36}" type="presParOf" srcId="{D7313DF8-C3F0-4A71-9327-EDC13EBEFBBC}" destId="{4E0C1F11-A64C-497A-8A4F-D5159B2703AF}" srcOrd="3" destOrd="0" presId="urn:microsoft.com/office/officeart/2008/layout/AlternatingHexagons"/>
    <dgm:cxn modelId="{12363050-C6B6-40DF-AF9F-EDD449048A67}" type="presParOf" srcId="{D7313DF8-C3F0-4A71-9327-EDC13EBEFBBC}" destId="{79528D97-7136-416F-A641-538C56D8D6E7}" srcOrd="4" destOrd="0" presId="urn:microsoft.com/office/officeart/2008/layout/AlternatingHexagons"/>
    <dgm:cxn modelId="{2EA6AC03-DF69-4979-93AC-735D49AEAB4B}" type="presParOf" srcId="{ABDCEE1D-1DE6-4BF5-BC50-5D5DCC8D022A}" destId="{3E57247D-074E-4E98-97C7-3361650244E1}" srcOrd="3" destOrd="0" presId="urn:microsoft.com/office/officeart/2008/layout/AlternatingHexagons"/>
    <dgm:cxn modelId="{21971FB6-7B09-49A3-818A-92C4DC91300F}" type="presParOf" srcId="{ABDCEE1D-1DE6-4BF5-BC50-5D5DCC8D022A}" destId="{B261A92F-CEDB-4A18-8546-EAF88E2150F1}" srcOrd="4" destOrd="0" presId="urn:microsoft.com/office/officeart/2008/layout/AlternatingHexagons"/>
    <dgm:cxn modelId="{184C9F05-FC2E-4677-A06E-1DDF20B84FB2}" type="presParOf" srcId="{B261A92F-CEDB-4A18-8546-EAF88E2150F1}" destId="{D1FBD6D8-B6FF-4DA0-A8C3-E702733AA001}" srcOrd="0" destOrd="0" presId="urn:microsoft.com/office/officeart/2008/layout/AlternatingHexagons"/>
    <dgm:cxn modelId="{9533B62C-66F0-42A7-B0EC-ED31F094EC72}" type="presParOf" srcId="{B261A92F-CEDB-4A18-8546-EAF88E2150F1}" destId="{910D0A40-C015-42AF-ACD9-3B129C5F9DB9}" srcOrd="1" destOrd="0" presId="urn:microsoft.com/office/officeart/2008/layout/AlternatingHexagons"/>
    <dgm:cxn modelId="{6E41EB5F-89B6-461A-897A-CAB1C81E6470}" type="presParOf" srcId="{B261A92F-CEDB-4A18-8546-EAF88E2150F1}" destId="{7A994413-2E11-466D-872C-44CCC048D669}" srcOrd="2" destOrd="0" presId="urn:microsoft.com/office/officeart/2008/layout/AlternatingHexagons"/>
    <dgm:cxn modelId="{811B4EB9-76C9-426B-8563-ACE6966513CE}" type="presParOf" srcId="{B261A92F-CEDB-4A18-8546-EAF88E2150F1}" destId="{480CF447-8A8B-4F98-A796-A2E8BFCD78DB}" srcOrd="3" destOrd="0" presId="urn:microsoft.com/office/officeart/2008/layout/AlternatingHexagons"/>
    <dgm:cxn modelId="{019826BB-9D25-42EA-80E5-E9D5D6058B5D}" type="presParOf" srcId="{B261A92F-CEDB-4A18-8546-EAF88E2150F1}" destId="{F01A8910-7963-490F-8FE6-76924AE16207}" srcOrd="4" destOrd="0" presId="urn:microsoft.com/office/officeart/2008/layout/AlternatingHexagons"/>
    <dgm:cxn modelId="{FD5568DA-8A7E-400F-9374-2224181EBB22}" type="presParOf" srcId="{ABDCEE1D-1DE6-4BF5-BC50-5D5DCC8D022A}" destId="{A40A8EA8-9383-44C6-92B6-5B0923ABB067}" srcOrd="5" destOrd="0" presId="urn:microsoft.com/office/officeart/2008/layout/AlternatingHexagons"/>
    <dgm:cxn modelId="{617190B0-DDAC-414B-BA4A-B8D89D61935A}" type="presParOf" srcId="{ABDCEE1D-1DE6-4BF5-BC50-5D5DCC8D022A}" destId="{06B1DAC7-EA5D-4317-9674-7DD4D3FE5264}" srcOrd="6" destOrd="0" presId="urn:microsoft.com/office/officeart/2008/layout/AlternatingHexagons"/>
    <dgm:cxn modelId="{90A27B68-F6F1-4A07-B60A-5A8D4B890F49}" type="presParOf" srcId="{06B1DAC7-EA5D-4317-9674-7DD4D3FE5264}" destId="{4FE10DA5-EF88-4D8C-9ABF-B64C926B8E61}" srcOrd="0" destOrd="0" presId="urn:microsoft.com/office/officeart/2008/layout/AlternatingHexagons"/>
    <dgm:cxn modelId="{2EA7DFD3-A08C-414D-8B14-C6F91838F89B}" type="presParOf" srcId="{06B1DAC7-EA5D-4317-9674-7DD4D3FE5264}" destId="{EBFF51B7-AD5F-4B2C-928F-770E8D2D86F6}" srcOrd="1" destOrd="0" presId="urn:microsoft.com/office/officeart/2008/layout/AlternatingHexagons"/>
    <dgm:cxn modelId="{9C1E06E1-C8A4-4EEA-BF4D-DFC8CD702A32}" type="presParOf" srcId="{06B1DAC7-EA5D-4317-9674-7DD4D3FE5264}" destId="{78675895-5B3E-430E-A410-8F7979C84394}" srcOrd="2" destOrd="0" presId="urn:microsoft.com/office/officeart/2008/layout/AlternatingHexagons"/>
    <dgm:cxn modelId="{7252318A-1445-4A11-8FEF-CA29A2EEA72F}" type="presParOf" srcId="{06B1DAC7-EA5D-4317-9674-7DD4D3FE5264}" destId="{48F3F2F7-B232-428C-8C62-9BD9FD6E9B24}" srcOrd="3" destOrd="0" presId="urn:microsoft.com/office/officeart/2008/layout/AlternatingHexagons"/>
    <dgm:cxn modelId="{624178EC-46BE-462B-8FC4-458DFAEA9D94}" type="presParOf" srcId="{06B1DAC7-EA5D-4317-9674-7DD4D3FE5264}" destId="{6238C2DD-00FA-496B-8CF4-DF2EA3E223D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AC03A-8DBD-4B8D-AB75-20738BDE846F}">
      <dsp:nvSpPr>
        <dsp:cNvPr id="0" name=""/>
        <dsp:cNvSpPr/>
      </dsp:nvSpPr>
      <dsp:spPr>
        <a:xfrm>
          <a:off x="5625185" y="1482419"/>
          <a:ext cx="2453805" cy="2454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5BA13-61C6-4621-B6B1-1EEA514C613C}">
      <dsp:nvSpPr>
        <dsp:cNvPr id="0" name=""/>
        <dsp:cNvSpPr/>
      </dsp:nvSpPr>
      <dsp:spPr>
        <a:xfrm>
          <a:off x="5706659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Voice Alert</a:t>
          </a:r>
          <a:endParaRPr lang="en-US" sz="3700" kern="1200" dirty="0"/>
        </a:p>
      </dsp:txBody>
      <dsp:txXfrm>
        <a:off x="6034153" y="1891534"/>
        <a:ext cx="1635870" cy="1636029"/>
      </dsp:txXfrm>
    </dsp:sp>
    <dsp:sp modelId="{5DEE420D-7D7C-41BE-84F6-4D2D605362EC}">
      <dsp:nvSpPr>
        <dsp:cNvPr id="0" name=""/>
        <dsp:cNvSpPr/>
      </dsp:nvSpPr>
      <dsp:spPr>
        <a:xfrm rot="2700000">
          <a:off x="3092062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41C85-5CE4-40AC-97E8-C9D0E40A8E29}">
      <dsp:nvSpPr>
        <dsp:cNvPr id="0" name=""/>
        <dsp:cNvSpPr/>
      </dsp:nvSpPr>
      <dsp:spPr>
        <a:xfrm>
          <a:off x="3170581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Analyze</a:t>
          </a:r>
          <a:endParaRPr lang="en-US" sz="3700" kern="1200" dirty="0"/>
        </a:p>
      </dsp:txBody>
      <dsp:txXfrm>
        <a:off x="3498075" y="1891534"/>
        <a:ext cx="1635870" cy="1636029"/>
      </dsp:txXfrm>
    </dsp:sp>
    <dsp:sp modelId="{37DF9A7E-1785-48FA-80E3-EEB2CFC16BDF}">
      <dsp:nvSpPr>
        <dsp:cNvPr id="0" name=""/>
        <dsp:cNvSpPr/>
      </dsp:nvSpPr>
      <dsp:spPr>
        <a:xfrm rot="2700000">
          <a:off x="555984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2CFA8-8981-4A58-BAAC-9CCD5FF3196E}">
      <dsp:nvSpPr>
        <dsp:cNvPr id="0" name=""/>
        <dsp:cNvSpPr/>
      </dsp:nvSpPr>
      <dsp:spPr>
        <a:xfrm>
          <a:off x="634503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Capture</a:t>
          </a:r>
          <a:endParaRPr lang="en-US" sz="3700" kern="1200" dirty="0"/>
        </a:p>
      </dsp:txBody>
      <dsp:txXfrm>
        <a:off x="961997" y="1891534"/>
        <a:ext cx="1635870" cy="1636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7E5CB-5CB4-427F-BF89-007CBC63B380}">
      <dsp:nvSpPr>
        <dsp:cNvPr id="0" name=""/>
        <dsp:cNvSpPr/>
      </dsp:nvSpPr>
      <dsp:spPr>
        <a:xfrm rot="5400000">
          <a:off x="4300455" y="127376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Isolated Storage</a:t>
          </a:r>
          <a:endParaRPr lang="en-US" sz="2100" kern="1200" dirty="0"/>
        </a:p>
      </dsp:txBody>
      <dsp:txXfrm rot="-5400000">
        <a:off x="4690154" y="303857"/>
        <a:ext cx="1163510" cy="1337368"/>
      </dsp:txXfrm>
    </dsp:sp>
    <dsp:sp modelId="{280D0910-E1F9-40CB-AF96-6DEE9518A137}">
      <dsp:nvSpPr>
        <dsp:cNvPr id="0" name=""/>
        <dsp:cNvSpPr/>
      </dsp:nvSpPr>
      <dsp:spPr>
        <a:xfrm>
          <a:off x="6168368" y="389668"/>
          <a:ext cx="2168286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WindowsPhone8</a:t>
          </a:r>
          <a:endParaRPr lang="en-US" sz="2100" kern="1200" dirty="0"/>
        </a:p>
      </dsp:txBody>
      <dsp:txXfrm>
        <a:off x="6168368" y="389668"/>
        <a:ext cx="2168286" cy="1165745"/>
      </dsp:txXfrm>
    </dsp:sp>
    <dsp:sp modelId="{01E237E0-5DD5-4FC0-BD77-9287324DCF01}">
      <dsp:nvSpPr>
        <dsp:cNvPr id="0" name=""/>
        <dsp:cNvSpPr/>
      </dsp:nvSpPr>
      <dsp:spPr>
        <a:xfrm rot="5400000">
          <a:off x="2474898" y="127376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High Ramp Up</a:t>
          </a:r>
          <a:endParaRPr lang="en-US" sz="3100" kern="1200" dirty="0"/>
        </a:p>
      </dsp:txBody>
      <dsp:txXfrm rot="-5400000">
        <a:off x="2864597" y="303857"/>
        <a:ext cx="1163510" cy="1337368"/>
      </dsp:txXfrm>
    </dsp:sp>
    <dsp:sp modelId="{BB9F303B-B02E-4051-A8D7-C58D213C3093}">
      <dsp:nvSpPr>
        <dsp:cNvPr id="0" name=""/>
        <dsp:cNvSpPr/>
      </dsp:nvSpPr>
      <dsp:spPr>
        <a:xfrm rot="5400000">
          <a:off x="3384179" y="1776517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Encoding</a:t>
          </a:r>
          <a:endParaRPr lang="en-US" sz="2100" kern="1200" dirty="0"/>
        </a:p>
      </dsp:txBody>
      <dsp:txXfrm rot="-5400000">
        <a:off x="3773878" y="1952998"/>
        <a:ext cx="1163510" cy="1337368"/>
      </dsp:txXfrm>
    </dsp:sp>
    <dsp:sp modelId="{16F3AD72-6F84-404D-B9FE-32CCAA1B397A}">
      <dsp:nvSpPr>
        <dsp:cNvPr id="0" name=""/>
        <dsp:cNvSpPr/>
      </dsp:nvSpPr>
      <dsp:spPr>
        <a:xfrm>
          <a:off x="1342182" y="2038809"/>
          <a:ext cx="2098341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Image Processing</a:t>
          </a:r>
          <a:endParaRPr lang="en-US" sz="2100" kern="1200" dirty="0"/>
        </a:p>
      </dsp:txBody>
      <dsp:txXfrm>
        <a:off x="1342182" y="2038809"/>
        <a:ext cx="2098341" cy="1165745"/>
      </dsp:txXfrm>
    </dsp:sp>
    <dsp:sp modelId="{79528D97-7136-416F-A641-538C56D8D6E7}">
      <dsp:nvSpPr>
        <dsp:cNvPr id="0" name=""/>
        <dsp:cNvSpPr/>
      </dsp:nvSpPr>
      <dsp:spPr>
        <a:xfrm rot="5400000">
          <a:off x="5209736" y="1776517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Pixel format</a:t>
          </a:r>
          <a:endParaRPr lang="en-US" sz="3300" kern="1200" dirty="0"/>
        </a:p>
      </dsp:txBody>
      <dsp:txXfrm rot="-5400000">
        <a:off x="5599435" y="1952998"/>
        <a:ext cx="1163510" cy="1337368"/>
      </dsp:txXfrm>
    </dsp:sp>
    <dsp:sp modelId="{D1FBD6D8-B6FF-4DA0-A8C3-E702733AA001}">
      <dsp:nvSpPr>
        <dsp:cNvPr id="0" name=""/>
        <dsp:cNvSpPr/>
      </dsp:nvSpPr>
      <dsp:spPr>
        <a:xfrm rot="5400000">
          <a:off x="4300455" y="3425658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FitScreen</a:t>
          </a:r>
          <a:endParaRPr lang="en-US" sz="2100" kern="1200" dirty="0"/>
        </a:p>
      </dsp:txBody>
      <dsp:txXfrm rot="-5400000">
        <a:off x="4690154" y="3602139"/>
        <a:ext cx="1163510" cy="1337368"/>
      </dsp:txXfrm>
    </dsp:sp>
    <dsp:sp modelId="{910D0A40-C015-42AF-ACD9-3B129C5F9DB9}">
      <dsp:nvSpPr>
        <dsp:cNvPr id="0" name=""/>
        <dsp:cNvSpPr/>
      </dsp:nvSpPr>
      <dsp:spPr>
        <a:xfrm>
          <a:off x="6168368" y="3687950"/>
          <a:ext cx="2168286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Testing </a:t>
          </a:r>
          <a:endParaRPr lang="en-US" sz="2100" kern="1200" dirty="0"/>
        </a:p>
      </dsp:txBody>
      <dsp:txXfrm>
        <a:off x="6168368" y="3687950"/>
        <a:ext cx="2168286" cy="1165745"/>
      </dsp:txXfrm>
    </dsp:sp>
    <dsp:sp modelId="{F01A8910-7963-490F-8FE6-76924AE16207}">
      <dsp:nvSpPr>
        <dsp:cNvPr id="0" name=""/>
        <dsp:cNvSpPr/>
      </dsp:nvSpPr>
      <dsp:spPr>
        <a:xfrm rot="5400000">
          <a:off x="2474898" y="3425658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Performance</a:t>
          </a:r>
          <a:endParaRPr lang="en-US" sz="1700" kern="1200" dirty="0"/>
        </a:p>
      </dsp:txBody>
      <dsp:txXfrm rot="-5400000">
        <a:off x="2864597" y="3602139"/>
        <a:ext cx="1163510" cy="1337368"/>
      </dsp:txXfrm>
    </dsp:sp>
    <dsp:sp modelId="{4FE10DA5-EF88-4D8C-9ABF-B64C926B8E61}">
      <dsp:nvSpPr>
        <dsp:cNvPr id="0" name=""/>
        <dsp:cNvSpPr/>
      </dsp:nvSpPr>
      <dsp:spPr>
        <a:xfrm rot="5400000">
          <a:off x="674697" y="3450041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-5400000">
        <a:off x="1064396" y="3626522"/>
        <a:ext cx="1163510" cy="1337368"/>
      </dsp:txXfrm>
    </dsp:sp>
    <dsp:sp modelId="{EBFF51B7-AD5F-4B2C-928F-770E8D2D86F6}">
      <dsp:nvSpPr>
        <dsp:cNvPr id="0" name=""/>
        <dsp:cNvSpPr/>
      </dsp:nvSpPr>
      <dsp:spPr>
        <a:xfrm>
          <a:off x="1342182" y="5337091"/>
          <a:ext cx="2098341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8C2DD-00FA-496B-8CF4-DF2EA3E223D2}">
      <dsp:nvSpPr>
        <dsp:cNvPr id="0" name=""/>
        <dsp:cNvSpPr/>
      </dsp:nvSpPr>
      <dsp:spPr>
        <a:xfrm rot="5400000">
          <a:off x="665620" y="3450041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Re:Play</a:t>
          </a:r>
          <a:endParaRPr lang="en-US" sz="3100" kern="1200" dirty="0"/>
        </a:p>
      </dsp:txBody>
      <dsp:txXfrm rot="-5400000">
        <a:off x="1055319" y="3626522"/>
        <a:ext cx="1163510" cy="1337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53193A1-7BCF-4CF8-ABDA-7CC4498A2F44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AB23BDA-BE9A-41F4-8D0F-3343A3D4DBAC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80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779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53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.jpe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2</a:t>
            </a:r>
            <a:r>
              <a:rPr lang="en-US" sz="5400" baseline="30000" dirty="0" smtClean="0">
                <a:solidFill>
                  <a:schemeClr val="tx2"/>
                </a:solidFill>
              </a:rPr>
              <a:t>nd</a:t>
            </a:r>
            <a:r>
              <a:rPr lang="en-US" sz="5400" dirty="0" smtClean="0">
                <a:solidFill>
                  <a:schemeClr val="tx2"/>
                </a:solidFill>
              </a:rPr>
              <a:t> IATI MNC </a:t>
            </a:r>
            <a:r>
              <a:rPr lang="en-US" sz="5400" dirty="0" err="1" smtClean="0">
                <a:solidFill>
                  <a:schemeClr val="tx2"/>
                </a:solidFill>
              </a:rPr>
              <a:t>Weekathon</a:t>
            </a:r>
            <a:endParaRPr lang="he-IL" sz="5400" dirty="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51720" y="4221088"/>
            <a:ext cx="5216624" cy="105496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Demo Day</a:t>
            </a:r>
            <a:endParaRPr lang="he-IL" sz="4000" dirty="0"/>
          </a:p>
        </p:txBody>
      </p:sp>
      <p:pic>
        <p:nvPicPr>
          <p:cNvPr id="7" name="Picture 6" descr="strip_n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5373216"/>
            <a:ext cx="9098521" cy="1276728"/>
          </a:xfrm>
          <a:prstGeom prst="rect">
            <a:avLst/>
          </a:prstGeom>
        </p:spPr>
      </p:pic>
      <p:pic>
        <p:nvPicPr>
          <p:cNvPr id="8" name="Picture 7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476672"/>
            <a:ext cx="2448272" cy="2320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Adi Placeholder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37" y="1052736"/>
            <a:ext cx="4176463" cy="34781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Summary – Blind Phone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8061"/>
            <a:ext cx="8229600" cy="2769171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/>
              <a:t>Proud on the social goal</a:t>
            </a:r>
          </a:p>
          <a:p>
            <a:pPr algn="l" rtl="0"/>
            <a:r>
              <a:rPr lang="en-US" sz="2800" dirty="0" smtClean="0"/>
              <a:t>Proud on the team work </a:t>
            </a:r>
          </a:p>
          <a:p>
            <a:pPr algn="l" rtl="0"/>
            <a:r>
              <a:rPr lang="en-US" sz="2800" dirty="0" smtClean="0"/>
              <a:t>Proud on working POC</a:t>
            </a:r>
          </a:p>
          <a:p>
            <a:pPr algn="l" rtl="0"/>
            <a:r>
              <a:rPr lang="en-US" sz="2800" dirty="0" smtClean="0"/>
              <a:t>Thanks for </a:t>
            </a:r>
            <a:r>
              <a:rPr lang="en-US" sz="2800" dirty="0" err="1" smtClean="0"/>
              <a:t>RedHat</a:t>
            </a:r>
            <a:r>
              <a:rPr lang="en-US" sz="2800" dirty="0" smtClean="0"/>
              <a:t> !! </a:t>
            </a:r>
          </a:p>
          <a:p>
            <a:pPr algn="l" rtl="0"/>
            <a:r>
              <a:rPr lang="en-US" sz="2800" dirty="0" smtClean="0"/>
              <a:t>Thanks for IATI for arranging Developer Heaven:</a:t>
            </a:r>
          </a:p>
          <a:p>
            <a:pPr lvl="1" algn="l" rtl="0"/>
            <a:r>
              <a:rPr lang="en-US" sz="2400" dirty="0" smtClean="0"/>
              <a:t>Work on the problem you choose</a:t>
            </a:r>
          </a:p>
          <a:p>
            <a:pPr lvl="1" algn="l" rtl="0"/>
            <a:r>
              <a:rPr lang="en-US" sz="2400" dirty="0" smtClean="0"/>
              <a:t>With professionals </a:t>
            </a:r>
          </a:p>
          <a:p>
            <a:pPr lvl="1" algn="l" rtl="0"/>
            <a:r>
              <a:rPr lang="en-US" sz="2400" dirty="0" smtClean="0"/>
              <a:t>With recent technologies </a:t>
            </a:r>
          </a:p>
          <a:p>
            <a:pPr lvl="1" algn="l" rt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21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278" y="14939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Blind-Phone Project</a:t>
            </a:r>
            <a:endParaRPr lang="he-IL" sz="5400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447776"/>
            <a:ext cx="4838700" cy="2565400"/>
          </a:xfrm>
        </p:spPr>
      </p:pic>
      <p:pic>
        <p:nvPicPr>
          <p:cNvPr id="5" name="Picture 4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5896" y="0"/>
            <a:ext cx="1944216" cy="18423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87824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Shai</a:t>
            </a:r>
            <a:r>
              <a:rPr lang="en-US" dirty="0" smtClean="0">
                <a:solidFill>
                  <a:schemeClr val="tx1"/>
                </a:solidFill>
              </a:rPr>
              <a:t> Rubin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35359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Kfir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Tishbi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59632" y="5041776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Adi </a:t>
            </a:r>
            <a:r>
              <a:rPr lang="en-US" dirty="0" err="1" smtClean="0">
                <a:solidFill>
                  <a:schemeClr val="tx1"/>
                </a:solidFill>
              </a:rPr>
              <a:t>Eldar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Microsoft ILDC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444208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Igor </a:t>
            </a:r>
            <a:r>
              <a:rPr lang="en-US" dirty="0" err="1" smtClean="0">
                <a:solidFill>
                  <a:schemeClr val="tx1"/>
                </a:solidFill>
              </a:rPr>
              <a:t>Lyakas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 HealthCare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endCxn id="10" idx="0"/>
          </p:cNvCxnSpPr>
          <p:nvPr/>
        </p:nvCxnSpPr>
        <p:spPr>
          <a:xfrm flipH="1">
            <a:off x="2087724" y="4384501"/>
            <a:ext cx="396044" cy="65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2" idx="0"/>
          </p:cNvCxnSpPr>
          <p:nvPr/>
        </p:nvCxnSpPr>
        <p:spPr>
          <a:xfrm>
            <a:off x="3635896" y="4492005"/>
            <a:ext cx="180020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5076056" y="4528517"/>
            <a:ext cx="487395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1" idx="0"/>
          </p:cNvCxnSpPr>
          <p:nvPr/>
        </p:nvCxnSpPr>
        <p:spPr>
          <a:xfrm>
            <a:off x="6444208" y="4492005"/>
            <a:ext cx="828092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6153235"/>
            <a:ext cx="812606" cy="5281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153235"/>
            <a:ext cx="812606" cy="5281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6093296"/>
            <a:ext cx="1008112" cy="6480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259632" y="6237312"/>
            <a:ext cx="1680743" cy="36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Blind Phone – Background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were looking for </a:t>
            </a:r>
          </a:p>
          <a:p>
            <a:pPr lvl="1" algn="l" rtl="0"/>
            <a:r>
              <a:rPr lang="en-US" dirty="0"/>
              <a:t>Social purpose </a:t>
            </a:r>
          </a:p>
          <a:p>
            <a:pPr lvl="1" algn="l" rtl="0"/>
            <a:r>
              <a:rPr lang="en-US" dirty="0"/>
              <a:t>Image processing </a:t>
            </a:r>
          </a:p>
          <a:p>
            <a:pPr lvl="1" algn="l" rtl="0"/>
            <a:r>
              <a:rPr lang="en-US" dirty="0"/>
              <a:t>Mobile application </a:t>
            </a:r>
          </a:p>
          <a:p>
            <a:pPr algn="l" rtl="0"/>
            <a:r>
              <a:rPr lang="en-US" dirty="0"/>
              <a:t>Idea: Use everyday device to help the blind. Challenge: crossing </a:t>
            </a:r>
            <a:r>
              <a:rPr lang="en-US" dirty="0" smtClean="0"/>
              <a:t>a road without guiding dog without voice assistance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Blind Phone – Background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248174267"/>
              </p:ext>
            </p:extLst>
          </p:nvPr>
        </p:nvGraphicFramePr>
        <p:xfrm>
          <a:off x="251520" y="13947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945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Blind Phone – Background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37332634"/>
              </p:ext>
            </p:extLst>
          </p:nvPr>
        </p:nvGraphicFramePr>
        <p:xfrm>
          <a:off x="971600" y="1361030"/>
          <a:ext cx="9678837" cy="6892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16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Blind Phone Use Case</a:t>
            </a:r>
            <a:endParaRPr lang="en-US" dirty="0"/>
          </a:p>
        </p:txBody>
      </p:sp>
      <p:pic>
        <p:nvPicPr>
          <p:cNvPr id="4" name="dem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332977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 smtClean="0">
                <a:solidFill>
                  <a:srgbClr val="002060"/>
                </a:solidFill>
              </a:rPr>
              <a:t>Kfir</a:t>
            </a:r>
            <a:r>
              <a:rPr lang="en-US" sz="3000" b="1" dirty="0" smtClean="0">
                <a:solidFill>
                  <a:srgbClr val="002060"/>
                </a:solidFill>
              </a:rPr>
              <a:t> Placeholder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5" y="1892536"/>
            <a:ext cx="1805940" cy="1743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49" y="1592454"/>
            <a:ext cx="22059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Initial Traffic light Image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7639" y="1592454"/>
            <a:ext cx="2686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Find </a:t>
            </a:r>
            <a:r>
              <a:rPr lang="en-US" sz="1500" b="1" dirty="0">
                <a:solidFill>
                  <a:srgbClr val="C00000"/>
                </a:solidFill>
              </a:rPr>
              <a:t>Red</a:t>
            </a:r>
            <a:r>
              <a:rPr lang="en-US" sz="1500" b="1" dirty="0">
                <a:solidFill>
                  <a:srgbClr val="0070C0"/>
                </a:solidFill>
              </a:rPr>
              <a:t> or </a:t>
            </a:r>
            <a:r>
              <a:rPr lang="en-US" sz="1500" b="1" dirty="0">
                <a:solidFill>
                  <a:srgbClr val="00B050"/>
                </a:solidFill>
              </a:rPr>
              <a:t>Green</a:t>
            </a:r>
            <a:r>
              <a:rPr lang="en-US" sz="1500" b="1" dirty="0">
                <a:solidFill>
                  <a:srgbClr val="0070C0"/>
                </a:solidFill>
              </a:rPr>
              <a:t> Color Ranges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45" y="1892536"/>
            <a:ext cx="2103149" cy="1743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1659" y="3943850"/>
            <a:ext cx="18145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Dilate the Objects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18" y="4243933"/>
            <a:ext cx="1772476" cy="16653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2971" y="3943850"/>
            <a:ext cx="2676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Group Adjacent Objects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70" y="4243933"/>
            <a:ext cx="1927347" cy="1665377"/>
          </a:xfrm>
          <a:prstGeom prst="rect">
            <a:avLst/>
          </a:prstGeom>
        </p:spPr>
      </p:pic>
      <p:sp>
        <p:nvSpPr>
          <p:cNvPr id="16" name="Curved Left Arrow 15"/>
          <p:cNvSpPr/>
          <p:nvPr/>
        </p:nvSpPr>
        <p:spPr>
          <a:xfrm>
            <a:off x="7006590" y="2891790"/>
            <a:ext cx="880110" cy="20231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219122" y="2593053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 rot="10800000">
            <a:off x="3349018" y="4765531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Work Flow</a:t>
            </a: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7138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Color Ranges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1" y="1795549"/>
            <a:ext cx="543221" cy="62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01" y="1795549"/>
            <a:ext cx="587218" cy="611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68" y="1831657"/>
            <a:ext cx="571500" cy="585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0" y="2983229"/>
            <a:ext cx="585767" cy="629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36" y="2972749"/>
            <a:ext cx="457915" cy="610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21" y="2983230"/>
            <a:ext cx="575069" cy="6000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25" y="2983229"/>
            <a:ext cx="518243" cy="6000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85164" y="1823084"/>
            <a:ext cx="23960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RGB Color Range varies, mainly due to Day Light and Shading</a:t>
            </a: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Requires to expand Red and Green Color Ranges to search in the image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89" y="3877652"/>
            <a:ext cx="2826389" cy="19478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81478" y="4421141"/>
            <a:ext cx="2396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Leads to finding other objects that fall into the searched range.</a:t>
            </a: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Sometimes, even sky.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70C0"/>
              </a:solidFill>
            </a:endParaRP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96" y="3877651"/>
            <a:ext cx="2844644" cy="1948964"/>
          </a:xfrm>
          <a:prstGeom prst="rect">
            <a:avLst/>
          </a:prstGeom>
        </p:spPr>
      </p:pic>
      <p:pic>
        <p:nvPicPr>
          <p:cNvPr id="25" name="Picture 24" descr="weekathon forum-0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1684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210</Words>
  <Application>Microsoft Office PowerPoint</Application>
  <PresentationFormat>On-screen Show (4:3)</PresentationFormat>
  <Paragraphs>57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2nd IATI MNC Weekathon</vt:lpstr>
      <vt:lpstr>Blind-Phone Project</vt:lpstr>
      <vt:lpstr>PowerPoint Presentation</vt:lpstr>
      <vt:lpstr>PowerPoint Presentation</vt:lpstr>
      <vt:lpstr>PowerPoint Presentation</vt:lpstr>
      <vt:lpstr>The Blind Phone Use Case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IATI MNC Weekathon</dc:title>
  <dc:creator>noa</dc:creator>
  <cp:lastModifiedBy>Adi</cp:lastModifiedBy>
  <cp:revision>48</cp:revision>
  <dcterms:created xsi:type="dcterms:W3CDTF">2013-06-23T11:55:41Z</dcterms:created>
  <dcterms:modified xsi:type="dcterms:W3CDTF">2014-02-19T13:34:02Z</dcterms:modified>
</cp:coreProperties>
</file>